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62" r:id="rId4"/>
    <p:sldId id="257" r:id="rId5"/>
    <p:sldId id="261" r:id="rId6"/>
    <p:sldId id="258" r:id="rId7"/>
    <p:sldId id="256" r:id="rId8"/>
    <p:sldId id="260" r:id="rId9"/>
    <p:sldId id="259" r:id="rId10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44204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152200" y="630936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73188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44204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152200" y="83869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354360" y="83869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88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354360" y="630936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31880" y="83869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Thibaud Bergez-Vigneau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Technologies and notions used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Specifications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Final Result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Acquired Skills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1813B88-E285-4631-ABD5-B115B35718B5}" type="datetime">
              <a:rPr lang="en-US" sz="1800" b="0" strike="noStrike" spc="-1">
                <a:solidFill>
                  <a:srgbClr val="000000"/>
                </a:solidFill>
                <a:latin typeface="Calibri"/>
              </a:rPr>
              <a:t>4/15/2022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7B266AD-9ABA-4AE7-8F02-96005048CF5D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‹N°›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5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Thibaud Bergez Vigneau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Technologies et notions utilisées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Cahier des charges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Résultat final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Compétences gagnées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" name="PlaceHolder 10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11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61" name="PlaceHolder 12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105A9D0-0C93-4589-B1D5-ADCEA8FF1E33}" type="datetime">
              <a:rPr lang="en-US" sz="1800" b="0" strike="noStrike" spc="-1">
                <a:solidFill>
                  <a:srgbClr val="000000"/>
                </a:solidFill>
                <a:latin typeface="Calibri"/>
              </a:rPr>
              <a:t>4/15/2022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62" name="PlaceHolder 13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3" name="PlaceHolder 14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70EE97D-08D4-436F-A54A-037A6BFD006F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‹N°›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0" y="36936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6091200" y="3614400"/>
            <a:ext cx="6098040" cy="324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6095880" y="0"/>
            <a:ext cx="6098040" cy="36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6095880" y="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Thibaud Bergez-Vigneau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6098400" y="38484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Technologies and notions used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-2520" y="36792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Specifications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-4680" y="36129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Final Result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6086520" y="3614760"/>
            <a:ext cx="609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Acquired Skills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9" name="PlaceHolder 10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11"/>
          <p:cNvSpPr>
            <a:spLocks noGrp="1"/>
          </p:cNvSpPr>
          <p:nvPr>
            <p:ph type="dt"/>
          </p:nvPr>
        </p:nvSpPr>
        <p:spPr>
          <a:xfrm>
            <a:off x="1933920" y="40744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9EFDCC1-B3B0-471C-A8E6-4AF087D04166}" type="datetime">
              <a:rPr lang="en-US" sz="1800" b="0" strike="noStrike" spc="-1">
                <a:solidFill>
                  <a:srgbClr val="000000"/>
                </a:solidFill>
                <a:latin typeface="Calibri"/>
              </a:rPr>
              <a:t>4/15/2022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11" name="PlaceHolder 12"/>
          <p:cNvSpPr>
            <a:spLocks noGrp="1"/>
          </p:cNvSpPr>
          <p:nvPr>
            <p:ph type="ftr"/>
          </p:nvPr>
        </p:nvSpPr>
        <p:spPr>
          <a:xfrm>
            <a:off x="3948120" y="5804280"/>
            <a:ext cx="41144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12" name="PlaceHolder 13"/>
          <p:cNvSpPr>
            <a:spLocks noGrp="1"/>
          </p:cNvSpPr>
          <p:nvPr>
            <p:ph type="sldNum"/>
          </p:nvPr>
        </p:nvSpPr>
        <p:spPr>
          <a:xfrm>
            <a:off x="8223480" y="572220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080C62D-B87C-4DC8-AD3D-5C40440FF190}" type="slidenum">
              <a:rPr lang="en-US" sz="1800" b="0" strike="noStrike" spc="-1">
                <a:solidFill>
                  <a:srgbClr val="000000"/>
                </a:solidFill>
                <a:latin typeface="Calibri"/>
              </a:rPr>
              <a:t>‹N°›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13" name="PlaceHolder 14"/>
          <p:cNvSpPr>
            <a:spLocks noGrp="1"/>
          </p:cNvSpPr>
          <p:nvPr>
            <p:ph type="body"/>
          </p:nvPr>
        </p:nvSpPr>
        <p:spPr>
          <a:xfrm>
            <a:off x="731880" y="630936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Video Modifier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640080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Python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Pillow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OpenCV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Code a program capable of applying graphical changes on a video, like color modifying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Also works with GIFs or single images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Fast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23256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WIP project, currently only works for videos, and is very slow. I might re-code the project in another language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Adaptation to new Python libraries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Optimization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11" name="Image 210"/>
          <p:cNvPicPr/>
          <p:nvPr/>
        </p:nvPicPr>
        <p:blipFill>
          <a:blip r:embed="rId2"/>
          <a:stretch/>
        </p:blipFill>
        <p:spPr>
          <a:xfrm>
            <a:off x="8321040" y="1924920"/>
            <a:ext cx="1554480" cy="1567080"/>
          </a:xfrm>
          <a:prstGeom prst="rect">
            <a:avLst/>
          </a:prstGeom>
          <a:ln>
            <a:noFill/>
          </a:ln>
        </p:spPr>
      </p:pic>
      <p:pic>
        <p:nvPicPr>
          <p:cNvPr id="212" name="Image 211"/>
          <p:cNvPicPr/>
          <p:nvPr/>
        </p:nvPicPr>
        <p:blipFill>
          <a:blip r:embed="rId3"/>
          <a:stretch/>
        </p:blipFill>
        <p:spPr>
          <a:xfrm>
            <a:off x="6314040" y="1924920"/>
            <a:ext cx="1458360" cy="1458360"/>
          </a:xfrm>
          <a:prstGeom prst="rect">
            <a:avLst/>
          </a:prstGeom>
          <a:ln>
            <a:noFill/>
          </a:ln>
        </p:spPr>
      </p:pic>
      <p:pic>
        <p:nvPicPr>
          <p:cNvPr id="213" name="Image 212"/>
          <p:cNvPicPr/>
          <p:nvPr/>
        </p:nvPicPr>
        <p:blipFill>
          <a:blip r:embed="rId4"/>
          <a:stretch/>
        </p:blipFill>
        <p:spPr>
          <a:xfrm>
            <a:off x="10432440" y="1656000"/>
            <a:ext cx="1485000" cy="1828800"/>
          </a:xfrm>
          <a:prstGeom prst="rect">
            <a:avLst/>
          </a:prstGeom>
          <a:ln>
            <a:noFill/>
          </a:ln>
        </p:spPr>
      </p:pic>
      <p:pic>
        <p:nvPicPr>
          <p:cNvPr id="214" name="Image 213"/>
          <p:cNvPicPr/>
          <p:nvPr/>
        </p:nvPicPr>
        <p:blipFill>
          <a:blip r:embed="rId5"/>
          <a:stretch/>
        </p:blipFill>
        <p:spPr>
          <a:xfrm>
            <a:off x="274320" y="5029200"/>
            <a:ext cx="1188720" cy="1752120"/>
          </a:xfrm>
          <a:prstGeom prst="rect">
            <a:avLst/>
          </a:prstGeom>
          <a:ln>
            <a:noFill/>
          </a:ln>
        </p:spPr>
      </p:pic>
      <p:pic>
        <p:nvPicPr>
          <p:cNvPr id="215" name="Image 214"/>
          <p:cNvPicPr/>
          <p:nvPr/>
        </p:nvPicPr>
        <p:blipFill>
          <a:blip r:embed="rId6"/>
          <a:stretch/>
        </p:blipFill>
        <p:spPr>
          <a:xfrm>
            <a:off x="2194560" y="5021640"/>
            <a:ext cx="3658680" cy="16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Virtual Machine Set Up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VMware Workstation Player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Create an environment to code in Rust on Linux with VMware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Have Rust, Git and Visual Studio Code installed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Informative bash prompt to work with Git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23256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Debian 11 Rust programming environment to work in teams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Different permissions for different users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Respect of the specifications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Usage of multiple Operating Systems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Experience with teamwork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4" name="Image 163"/>
          <p:cNvPicPr/>
          <p:nvPr/>
        </p:nvPicPr>
        <p:blipFill>
          <a:blip r:embed="rId2"/>
          <a:stretch/>
        </p:blipFill>
        <p:spPr>
          <a:xfrm>
            <a:off x="147960" y="2068200"/>
            <a:ext cx="1406520" cy="1406520"/>
          </a:xfrm>
          <a:prstGeom prst="rect">
            <a:avLst/>
          </a:prstGeom>
          <a:ln>
            <a:noFill/>
          </a:ln>
        </p:spPr>
      </p:pic>
      <p:pic>
        <p:nvPicPr>
          <p:cNvPr id="165" name="Image 164"/>
          <p:cNvPicPr/>
          <p:nvPr/>
        </p:nvPicPr>
        <p:blipFill>
          <a:blip r:embed="rId3"/>
          <a:stretch/>
        </p:blipFill>
        <p:spPr>
          <a:xfrm>
            <a:off x="1828800" y="2286000"/>
            <a:ext cx="2468880" cy="1031040"/>
          </a:xfrm>
          <a:prstGeom prst="rect">
            <a:avLst/>
          </a:prstGeom>
          <a:ln>
            <a:noFill/>
          </a:ln>
        </p:spPr>
      </p:pic>
      <p:pic>
        <p:nvPicPr>
          <p:cNvPr id="166" name="Image 165"/>
          <p:cNvPicPr/>
          <p:nvPr/>
        </p:nvPicPr>
        <p:blipFill>
          <a:blip r:embed="rId4"/>
          <a:stretch/>
        </p:blipFill>
        <p:spPr>
          <a:xfrm>
            <a:off x="4537080" y="215964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67" name="Image 166"/>
          <p:cNvPicPr/>
          <p:nvPr/>
        </p:nvPicPr>
        <p:blipFill>
          <a:blip r:embed="rId5"/>
          <a:stretch/>
        </p:blipFill>
        <p:spPr>
          <a:xfrm>
            <a:off x="8229600" y="1377000"/>
            <a:ext cx="1950480" cy="1950480"/>
          </a:xfrm>
          <a:prstGeom prst="rect">
            <a:avLst/>
          </a:prstGeom>
          <a:ln>
            <a:noFill/>
          </a:ln>
        </p:spPr>
      </p:pic>
      <p:pic>
        <p:nvPicPr>
          <p:cNvPr id="168" name="Image 167"/>
          <p:cNvPicPr/>
          <p:nvPr/>
        </p:nvPicPr>
        <p:blipFill>
          <a:blip r:embed="rId6"/>
          <a:stretch/>
        </p:blipFill>
        <p:spPr>
          <a:xfrm>
            <a:off x="365760" y="4986000"/>
            <a:ext cx="2834640" cy="1780560"/>
          </a:xfrm>
          <a:prstGeom prst="rect">
            <a:avLst/>
          </a:prstGeom>
          <a:ln>
            <a:noFill/>
          </a:ln>
        </p:spPr>
      </p:pic>
      <p:pic>
        <p:nvPicPr>
          <p:cNvPr id="169" name="Image 168"/>
          <p:cNvPicPr/>
          <p:nvPr/>
        </p:nvPicPr>
        <p:blipFill>
          <a:blip r:embed="rId7"/>
          <a:stretch/>
        </p:blipFill>
        <p:spPr>
          <a:xfrm>
            <a:off x="3474720" y="5064120"/>
            <a:ext cx="2247480" cy="16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Coding a board game: Lowatem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Java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LibreOffice Calc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Code the different rules for how the game works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Code two different AIs to play the game with two different strategies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232560" y="405072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chess-like type of game, here about soldiers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One AI playing the “best” move it can, based on calculations made on a spreadsheet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One AI based on the Minimax algorithm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More problem solving capabilities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Brainstorming with other people to find understand better complex concepts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2" name="Image 201"/>
          <p:cNvPicPr/>
          <p:nvPr/>
        </p:nvPicPr>
        <p:blipFill>
          <a:blip r:embed="rId2"/>
          <a:stretch/>
        </p:blipFill>
        <p:spPr>
          <a:xfrm>
            <a:off x="564120" y="5249880"/>
            <a:ext cx="2361960" cy="1516680"/>
          </a:xfrm>
          <a:prstGeom prst="rect">
            <a:avLst/>
          </a:prstGeom>
          <a:ln>
            <a:noFill/>
          </a:ln>
        </p:spPr>
      </p:pic>
      <p:pic>
        <p:nvPicPr>
          <p:cNvPr id="203" name="Image 202"/>
          <p:cNvPicPr/>
          <p:nvPr/>
        </p:nvPicPr>
        <p:blipFill>
          <a:blip r:embed="rId3"/>
          <a:stretch/>
        </p:blipFill>
        <p:spPr>
          <a:xfrm>
            <a:off x="3566160" y="5303520"/>
            <a:ext cx="1950480" cy="1463040"/>
          </a:xfrm>
          <a:prstGeom prst="rect">
            <a:avLst/>
          </a:prstGeom>
          <a:ln>
            <a:noFill/>
          </a:ln>
        </p:spPr>
      </p:pic>
      <p:pic>
        <p:nvPicPr>
          <p:cNvPr id="204" name="Image 203"/>
          <p:cNvPicPr/>
          <p:nvPr/>
        </p:nvPicPr>
        <p:blipFill>
          <a:blip r:embed="rId4"/>
          <a:stretch/>
        </p:blipFill>
        <p:spPr>
          <a:xfrm>
            <a:off x="7223760" y="1445760"/>
            <a:ext cx="1089720" cy="2028960"/>
          </a:xfrm>
          <a:prstGeom prst="rect">
            <a:avLst/>
          </a:prstGeom>
          <a:ln>
            <a:noFill/>
          </a:ln>
        </p:spPr>
      </p:pic>
      <p:pic>
        <p:nvPicPr>
          <p:cNvPr id="205" name="Image 204"/>
          <p:cNvPicPr/>
          <p:nvPr/>
        </p:nvPicPr>
        <p:blipFill>
          <a:blip r:embed="rId5"/>
          <a:stretch/>
        </p:blipFill>
        <p:spPr>
          <a:xfrm>
            <a:off x="9235440" y="1463040"/>
            <a:ext cx="1955160" cy="195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Database Creation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00800" y="73800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Microsoft SQL Server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SQL Server Management Studio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Create a database to store information relating to wine buying and reselling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Create a mock-up of a software that would use this database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232560" y="405072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functional database for a Bordeaux selling company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mock-up of the software that could be used to interact with the database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Creation of a database in a real-life setting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Experience with creating mock-ups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Experience with teamwork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75" name="Image 174"/>
          <p:cNvPicPr/>
          <p:nvPr/>
        </p:nvPicPr>
        <p:blipFill>
          <a:blip r:embed="rId2"/>
          <a:stretch/>
        </p:blipFill>
        <p:spPr>
          <a:xfrm>
            <a:off x="6400800" y="1280160"/>
            <a:ext cx="3047400" cy="2285640"/>
          </a:xfrm>
          <a:prstGeom prst="rect">
            <a:avLst/>
          </a:prstGeom>
          <a:ln>
            <a:noFill/>
          </a:ln>
        </p:spPr>
      </p:pic>
      <p:pic>
        <p:nvPicPr>
          <p:cNvPr id="176" name="Image 175"/>
          <p:cNvPicPr/>
          <p:nvPr/>
        </p:nvPicPr>
        <p:blipFill>
          <a:blip r:embed="rId3"/>
          <a:stretch/>
        </p:blipFill>
        <p:spPr>
          <a:xfrm>
            <a:off x="8869680" y="1454760"/>
            <a:ext cx="3383280" cy="2019960"/>
          </a:xfrm>
          <a:prstGeom prst="rect">
            <a:avLst/>
          </a:prstGeom>
          <a:ln>
            <a:noFill/>
          </a:ln>
        </p:spPr>
      </p:pic>
      <p:pic>
        <p:nvPicPr>
          <p:cNvPr id="177" name="Image 176"/>
          <p:cNvPicPr/>
          <p:nvPr/>
        </p:nvPicPr>
        <p:blipFill>
          <a:blip r:embed="rId4"/>
          <a:stretch/>
        </p:blipFill>
        <p:spPr>
          <a:xfrm>
            <a:off x="457200" y="5180760"/>
            <a:ext cx="2826000" cy="1768680"/>
          </a:xfrm>
          <a:prstGeom prst="rect">
            <a:avLst/>
          </a:prstGeom>
          <a:ln>
            <a:noFill/>
          </a:ln>
        </p:spPr>
      </p:pic>
      <p:pic>
        <p:nvPicPr>
          <p:cNvPr id="178" name="Image 177"/>
          <p:cNvPicPr/>
          <p:nvPr/>
        </p:nvPicPr>
        <p:blipFill>
          <a:blip r:embed="rId5"/>
          <a:stretch/>
        </p:blipFill>
        <p:spPr>
          <a:xfrm>
            <a:off x="3474720" y="5006160"/>
            <a:ext cx="2468880" cy="17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Pong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6400800" y="73800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Processing (Java) programming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Creation of graphics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32560" y="73800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Make a Pong type of game, playable in two player mode.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Game variations with four balls, obstacles.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32560" y="405072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Pong in a kind of forest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6400800" y="405072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Initiation to programming with Processing/Java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Progress with quality of code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55" name="Image 154"/>
          <p:cNvPicPr/>
          <p:nvPr/>
        </p:nvPicPr>
        <p:blipFill>
          <a:blip r:embed="rId2"/>
          <a:stretch/>
        </p:blipFill>
        <p:spPr>
          <a:xfrm>
            <a:off x="640080" y="4930920"/>
            <a:ext cx="2011320" cy="1469880"/>
          </a:xfrm>
          <a:prstGeom prst="rect">
            <a:avLst/>
          </a:prstGeom>
          <a:ln>
            <a:noFill/>
          </a:ln>
        </p:spPr>
      </p:pic>
      <p:pic>
        <p:nvPicPr>
          <p:cNvPr id="156" name="Image 155"/>
          <p:cNvPicPr/>
          <p:nvPr/>
        </p:nvPicPr>
        <p:blipFill>
          <a:blip r:embed="rId3"/>
          <a:stretch/>
        </p:blipFill>
        <p:spPr>
          <a:xfrm>
            <a:off x="3673080" y="4944240"/>
            <a:ext cx="1630440" cy="1456560"/>
          </a:xfrm>
          <a:prstGeom prst="rect">
            <a:avLst/>
          </a:prstGeom>
          <a:ln>
            <a:noFill/>
          </a:ln>
        </p:spPr>
      </p:pic>
      <p:pic>
        <p:nvPicPr>
          <p:cNvPr id="157" name="Image 156"/>
          <p:cNvPicPr/>
          <p:nvPr/>
        </p:nvPicPr>
        <p:blipFill>
          <a:blip r:embed="rId4"/>
          <a:stretch/>
        </p:blipFill>
        <p:spPr>
          <a:xfrm>
            <a:off x="7057800" y="1463040"/>
            <a:ext cx="1080360" cy="2011680"/>
          </a:xfrm>
          <a:prstGeom prst="rect">
            <a:avLst/>
          </a:prstGeom>
          <a:ln>
            <a:noFill/>
          </a:ln>
        </p:spPr>
      </p:pic>
      <p:pic>
        <p:nvPicPr>
          <p:cNvPr id="158" name="Image 157"/>
          <p:cNvPicPr/>
          <p:nvPr/>
        </p:nvPicPr>
        <p:blipFill>
          <a:blip r:embed="rId5"/>
          <a:stretch/>
        </p:blipFill>
        <p:spPr>
          <a:xfrm>
            <a:off x="9520560" y="1565280"/>
            <a:ext cx="1909440" cy="19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Creation of website for a fictive company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400800" y="73800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HTML, CSS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Visual Studio Code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32560" y="738000"/>
            <a:ext cx="54378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Create a website for a company, with everything a “professional” website should have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Have a “Persona”, a potential client the website should correspond to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232560" y="4050720"/>
            <a:ext cx="54378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website for a pet daycare, corresponding to a certain view of what clients might want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6400800" y="4050720"/>
            <a:ext cx="54378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Better understanding of how HTML and CSS work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Experience with teamwork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91" name="Image 190"/>
          <p:cNvPicPr/>
          <p:nvPr/>
        </p:nvPicPr>
        <p:blipFill>
          <a:blip r:embed="rId2"/>
          <a:stretch/>
        </p:blipFill>
        <p:spPr>
          <a:xfrm>
            <a:off x="6217920" y="1493640"/>
            <a:ext cx="1981080" cy="1981080"/>
          </a:xfrm>
          <a:prstGeom prst="rect">
            <a:avLst/>
          </a:prstGeom>
          <a:ln>
            <a:noFill/>
          </a:ln>
        </p:spPr>
      </p:pic>
      <p:pic>
        <p:nvPicPr>
          <p:cNvPr id="192" name="Image 191"/>
          <p:cNvPicPr/>
          <p:nvPr/>
        </p:nvPicPr>
        <p:blipFill>
          <a:blip r:embed="rId3"/>
          <a:stretch/>
        </p:blipFill>
        <p:spPr>
          <a:xfrm>
            <a:off x="10332720" y="1539360"/>
            <a:ext cx="1371600" cy="1935360"/>
          </a:xfrm>
          <a:prstGeom prst="rect">
            <a:avLst/>
          </a:prstGeom>
          <a:ln>
            <a:noFill/>
          </a:ln>
        </p:spPr>
      </p:pic>
      <p:pic>
        <p:nvPicPr>
          <p:cNvPr id="193" name="Image 192"/>
          <p:cNvPicPr/>
          <p:nvPr/>
        </p:nvPicPr>
        <p:blipFill>
          <a:blip r:embed="rId4"/>
          <a:stretch/>
        </p:blipFill>
        <p:spPr>
          <a:xfrm>
            <a:off x="8343720" y="1942920"/>
            <a:ext cx="1348920" cy="1348920"/>
          </a:xfrm>
          <a:prstGeom prst="rect">
            <a:avLst/>
          </a:prstGeom>
          <a:ln>
            <a:noFill/>
          </a:ln>
        </p:spPr>
      </p:pic>
      <p:pic>
        <p:nvPicPr>
          <p:cNvPr id="194" name="Image 193"/>
          <p:cNvPicPr/>
          <p:nvPr/>
        </p:nvPicPr>
        <p:blipFill>
          <a:blip r:embed="rId5"/>
          <a:stretch/>
        </p:blipFill>
        <p:spPr>
          <a:xfrm>
            <a:off x="168480" y="5486400"/>
            <a:ext cx="1347480" cy="1218960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6"/>
          <a:stretch/>
        </p:blipFill>
        <p:spPr>
          <a:xfrm>
            <a:off x="1744920" y="5120640"/>
            <a:ext cx="2095560" cy="1554480"/>
          </a:xfrm>
          <a:prstGeom prst="rect">
            <a:avLst/>
          </a:prstGeom>
          <a:ln>
            <a:noFill/>
          </a:ln>
        </p:spPr>
      </p:pic>
      <p:pic>
        <p:nvPicPr>
          <p:cNvPr id="196" name="Image 195"/>
          <p:cNvPicPr/>
          <p:nvPr/>
        </p:nvPicPr>
        <p:blipFill>
          <a:blip r:embed="rId7"/>
          <a:stretch/>
        </p:blipFill>
        <p:spPr>
          <a:xfrm>
            <a:off x="4023360" y="5340240"/>
            <a:ext cx="1920240" cy="136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59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Creation of a fictive company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6400800" y="738000"/>
            <a:ext cx="5437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Legal knowledge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32560" y="738000"/>
            <a:ext cx="5437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Create some kind of start-up related to IT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Define its structure, strategy, etc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32560" y="4050720"/>
            <a:ext cx="54378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company for ordering online material for workspace and gaming related activities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Its strategy, and a detailed SWOT analysis of it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6400800" y="4050720"/>
            <a:ext cx="54378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Deeper understanding of what a company is, and what it does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Experience with teamwork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84" name="Image 183"/>
          <p:cNvPicPr/>
          <p:nvPr/>
        </p:nvPicPr>
        <p:blipFill>
          <a:blip r:embed="rId2"/>
          <a:stretch/>
        </p:blipFill>
        <p:spPr>
          <a:xfrm>
            <a:off x="182880" y="5029200"/>
            <a:ext cx="1702800" cy="1712160"/>
          </a:xfrm>
          <a:prstGeom prst="rect">
            <a:avLst/>
          </a:prstGeom>
          <a:ln>
            <a:noFill/>
          </a:ln>
        </p:spPr>
      </p:pic>
      <p:pic>
        <p:nvPicPr>
          <p:cNvPr id="185" name="Image 184"/>
          <p:cNvPicPr/>
          <p:nvPr/>
        </p:nvPicPr>
        <p:blipFill>
          <a:blip r:embed="rId3"/>
          <a:stretch/>
        </p:blipFill>
        <p:spPr>
          <a:xfrm>
            <a:off x="2103120" y="5224320"/>
            <a:ext cx="3821400" cy="135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439</Words>
  <Application>Microsoft Office PowerPoint</Application>
  <PresentationFormat>Grand écran</PresentationFormat>
  <Paragraphs>64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Thibaud Bergez-Vigneau</dc:creator>
  <dc:description/>
  <cp:lastModifiedBy>Thibaud Bergez-Vigneau</cp:lastModifiedBy>
  <cp:revision>42</cp:revision>
  <dcterms:created xsi:type="dcterms:W3CDTF">2022-03-18T10:33:24Z</dcterms:created>
  <dcterms:modified xsi:type="dcterms:W3CDTF">2022-04-15T11:56:11Z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IUT de Bordeaux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Grand écran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